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78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90" r:id="rId23"/>
    <p:sldId id="277" r:id="rId24"/>
    <p:sldId id="276" r:id="rId25"/>
    <p:sldId id="279" r:id="rId26"/>
    <p:sldId id="280" r:id="rId27"/>
    <p:sldId id="281" r:id="rId28"/>
    <p:sldId id="289" r:id="rId29"/>
    <p:sldId id="282" r:id="rId30"/>
    <p:sldId id="28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4" d="100"/>
          <a:sy n="124" d="100"/>
        </p:scale>
        <p:origin x="-2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9DD9-3CB3-4534-96DD-D627E8F00A7F}" type="datetimeFigureOut">
              <a:rPr lang="en-GB" smtClean="0"/>
              <a:t>21/06/2011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FAB4-1240-4A88-AD14-0FE7CD99D3A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9DD9-3CB3-4534-96DD-D627E8F00A7F}" type="datetimeFigureOut">
              <a:rPr lang="en-GB" smtClean="0"/>
              <a:t>21/06/2011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FAB4-1240-4A88-AD14-0FE7CD99D3A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9DD9-3CB3-4534-96DD-D627E8F00A7F}" type="datetimeFigureOut">
              <a:rPr lang="en-GB" smtClean="0"/>
              <a:t>21/06/2011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FAB4-1240-4A88-AD14-0FE7CD99D3A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9DD9-3CB3-4534-96DD-D627E8F00A7F}" type="datetimeFigureOut">
              <a:rPr lang="en-GB" smtClean="0"/>
              <a:t>21/06/2011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FAB4-1240-4A88-AD14-0FE7CD99D3A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9DD9-3CB3-4534-96DD-D627E8F00A7F}" type="datetimeFigureOut">
              <a:rPr lang="en-GB" smtClean="0"/>
              <a:t>21/06/2011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FAB4-1240-4A88-AD14-0FE7CD99D3A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9DD9-3CB3-4534-96DD-D627E8F00A7F}" type="datetimeFigureOut">
              <a:rPr lang="en-GB" smtClean="0"/>
              <a:t>21/06/2011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FAB4-1240-4A88-AD14-0FE7CD99D3A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9DD9-3CB3-4534-96DD-D627E8F00A7F}" type="datetimeFigureOut">
              <a:rPr lang="en-GB" smtClean="0"/>
              <a:t>21/06/2011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FAB4-1240-4A88-AD14-0FE7CD99D3A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9DD9-3CB3-4534-96DD-D627E8F00A7F}" type="datetimeFigureOut">
              <a:rPr lang="en-GB" smtClean="0"/>
              <a:t>21/06/2011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FAB4-1240-4A88-AD14-0FE7CD99D3A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9DD9-3CB3-4534-96DD-D627E8F00A7F}" type="datetimeFigureOut">
              <a:rPr lang="en-GB" smtClean="0"/>
              <a:t>21/06/2011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FAB4-1240-4A88-AD14-0FE7CD99D3A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9DD9-3CB3-4534-96DD-D627E8F00A7F}" type="datetimeFigureOut">
              <a:rPr lang="en-GB" smtClean="0"/>
              <a:t>21/06/2011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FAB4-1240-4A88-AD14-0FE7CD99D3A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9DD9-3CB3-4534-96DD-D627E8F00A7F}" type="datetimeFigureOut">
              <a:rPr lang="en-GB" smtClean="0"/>
              <a:t>21/06/2011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FAB4-1240-4A88-AD14-0FE7CD99D3A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19DD9-3CB3-4534-96DD-D627E8F00A7F}" type="datetimeFigureOut">
              <a:rPr lang="en-GB" smtClean="0"/>
              <a:t>21/06/2011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BFAB4-1240-4A88-AD14-0FE7CD99D3A5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470025"/>
          </a:xfrm>
        </p:spPr>
        <p:txBody>
          <a:bodyPr/>
          <a:lstStyle/>
          <a:p>
            <a:r>
              <a:rPr lang="en-GB" dirty="0" smtClean="0"/>
              <a:t>Radioactive Randomness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5301208"/>
            <a:ext cx="6400800" cy="1248544"/>
          </a:xfrm>
        </p:spPr>
        <p:txBody>
          <a:bodyPr/>
          <a:lstStyle/>
          <a:p>
            <a:r>
              <a:rPr lang="en-GB" dirty="0" smtClean="0"/>
              <a:t>“It’s only a little radioactive”</a:t>
            </a:r>
          </a:p>
          <a:p>
            <a:r>
              <a:rPr lang="en-GB" dirty="0" err="1" smtClean="0"/>
              <a:t>Zac</a:t>
            </a:r>
            <a:r>
              <a:rPr lang="en-GB" dirty="0" smtClean="0"/>
              <a:t> Franken &amp; Major malfunction</a:t>
            </a:r>
            <a:endParaRPr lang="en-GB" dirty="0"/>
          </a:p>
        </p:txBody>
      </p:sp>
      <p:pic>
        <p:nvPicPr>
          <p:cNvPr id="1029" name="Picture 5" descr="C:\Users\amr\Downloads\newradsymbol tra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628800"/>
            <a:ext cx="4288755" cy="3568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C:\Users\amr\Pictures\2011-06-20\IMG_4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160906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C:\Users\amr\Pictures\2011-06-20\IMG_4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332656"/>
            <a:ext cx="8064897" cy="60486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C:\Users\amr\Pictures\2011-06-20\IMG_4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920880" cy="594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C:\Users\amr\Pictures\2011-06-20\IMG_4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53405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 descr="C:\Users\amr\Pictures\2011-06-20\IMG_4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485634" cy="6363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 descr="C:\Users\amr\Pictures\2011-06-20\IMG_4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7"/>
            <a:ext cx="8496944" cy="63723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 descr="C:\Users\amr\Pictures\2011-06-20\IMG_4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316891" cy="6237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1" name="Picture 3" descr="C:\Users\amr\Pictures\2011-06-20\IMG_4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424936" cy="6318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7673499" cy="613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93601"/>
            <a:ext cx="8229600" cy="253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Hardware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4891" y="1600200"/>
            <a:ext cx="435421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04664"/>
            <a:ext cx="7225787" cy="596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8191566" cy="620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22" name="Picture 2" descr="C:\Users\amr\Desktop\Still00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424936" cy="6318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1" name="Picture 3" descr="C:\Users\amr\Pictures\2011-06-20\IMG_4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754070" cy="58152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0648"/>
            <a:ext cx="6408712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32656"/>
            <a:ext cx="6624736" cy="613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04664"/>
            <a:ext cx="6444777" cy="602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6626" name="Picture 2" descr="C:\Users\amr\Pictures\2011-06-21\IMG_4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208912" cy="6156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15434"/>
            <a:ext cx="8136904" cy="637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755576" y="1268760"/>
          <a:ext cx="7980888" cy="4104456"/>
        </p:xfrm>
        <a:graphic>
          <a:graphicData uri="http://schemas.openxmlformats.org/presentationml/2006/ole">
            <p:oleObj spid="_x0000_s28674" name="Packager Shell Object" showAsIcon="1" r:id="rId3" imgW="1332720" imgH="6854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Nukes!</a:t>
            </a:r>
            <a:endParaRPr lang="en-GB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16525"/>
            <a:ext cx="8229600" cy="189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Decontamination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Flee </a:t>
            </a:r>
            <a:r>
              <a:rPr lang="en-GB" dirty="0" err="1" smtClean="0"/>
              <a:t>Flee</a:t>
            </a:r>
            <a:r>
              <a:rPr lang="en-GB" dirty="0" smtClean="0"/>
              <a:t>                                                Run Away!											</a:t>
            </a:r>
            <a:endParaRPr lang="en-GB" dirty="0"/>
          </a:p>
        </p:txBody>
      </p:sp>
      <p:pic>
        <p:nvPicPr>
          <p:cNvPr id="29698" name="Picture 2" descr="C:\Users\amr\Downloads\newradsymbol tra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6183932" cy="51459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Cheap-ass webcam </a:t>
            </a:r>
            <a:r>
              <a:rPr lang="en-GB" dirty="0" err="1" smtClean="0"/>
              <a:t>Maplin</a:t>
            </a:r>
            <a:r>
              <a:rPr lang="en-GB" dirty="0" smtClean="0"/>
              <a:t> £9.99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1614" y="1600200"/>
            <a:ext cx="46007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c:\amr\talon_mail\attach\IMG_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80728"/>
            <a:ext cx="6660232" cy="4974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Americium-241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</a:t>
            </a:r>
            <a:r>
              <a:rPr lang="en-GB" dirty="0" smtClean="0"/>
              <a:t>alf-life of 432.7 years</a:t>
            </a:r>
          </a:p>
          <a:p>
            <a:r>
              <a:rPr lang="en-GB" dirty="0" smtClean="0"/>
              <a:t>Most prevalent isotope of americium in nuclear waste</a:t>
            </a:r>
          </a:p>
          <a:p>
            <a:r>
              <a:rPr lang="en-GB" dirty="0" smtClean="0"/>
              <a:t>Emits alpha particles and low energy gamma rays</a:t>
            </a:r>
          </a:p>
          <a:p>
            <a:r>
              <a:rPr lang="en-GB" dirty="0" smtClean="0"/>
              <a:t>Do not Lick</a:t>
            </a:r>
            <a:endParaRPr lang="en-GB" dirty="0" smtClean="0"/>
          </a:p>
          <a:p>
            <a:r>
              <a:rPr lang="en-GB" dirty="0" smtClean="0"/>
              <a:t>Do Not Eat</a:t>
            </a:r>
          </a:p>
          <a:p>
            <a:r>
              <a:rPr lang="en-GB" dirty="0" smtClean="0"/>
              <a:t>Do Not Snort</a:t>
            </a:r>
          </a:p>
        </p:txBody>
      </p:sp>
      <p:pic>
        <p:nvPicPr>
          <p:cNvPr id="6146" name="Picture 2" descr="C:\Users\amr\Downloads\322962_com_radioactiv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4047419"/>
            <a:ext cx="2420440" cy="21178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Ionisation</a:t>
            </a:r>
            <a:r>
              <a:rPr lang="en-GB" dirty="0" smtClean="0"/>
              <a:t> Smoke Detector £4.95</a:t>
            </a:r>
            <a:endParaRPr lang="en-GB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3496" y="1600200"/>
            <a:ext cx="495700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Surgery</a:t>
            </a: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3253" y="1600200"/>
            <a:ext cx="515749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8104565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64</Words>
  <Application>Microsoft Office PowerPoint</Application>
  <PresentationFormat>On-screen Show (4:3)</PresentationFormat>
  <Paragraphs>17</Paragraphs>
  <Slides>30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Package</vt:lpstr>
      <vt:lpstr>Radioactive Randomness</vt:lpstr>
      <vt:lpstr>Hardware</vt:lpstr>
      <vt:lpstr>Nukes!</vt:lpstr>
      <vt:lpstr>Cheap-ass webcam Maplin £9.99</vt:lpstr>
      <vt:lpstr>Slide 5</vt:lpstr>
      <vt:lpstr>Americium-241</vt:lpstr>
      <vt:lpstr>Ionisation Smoke Detector £4.95</vt:lpstr>
      <vt:lpstr>Surgery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Decontamination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Radioactive Randomness</dc:title>
  <dc:creator>amr</dc:creator>
  <cp:lastModifiedBy>amr</cp:lastModifiedBy>
  <cp:revision>27</cp:revision>
  <dcterms:created xsi:type="dcterms:W3CDTF">2011-06-21T11:37:37Z</dcterms:created>
  <dcterms:modified xsi:type="dcterms:W3CDTF">2011-06-21T15:46:09Z</dcterms:modified>
</cp:coreProperties>
</file>